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581" y="11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7610-3B0B-4434-B02A-374A4F8F691B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99A1-68B0-46D0-8BF0-D5F1B5D3C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51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7610-3B0B-4434-B02A-374A4F8F691B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99A1-68B0-46D0-8BF0-D5F1B5D3C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16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7610-3B0B-4434-B02A-374A4F8F691B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99A1-68B0-46D0-8BF0-D5F1B5D3C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01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7610-3B0B-4434-B02A-374A4F8F691B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99A1-68B0-46D0-8BF0-D5F1B5D3C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76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7610-3B0B-4434-B02A-374A4F8F691B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99A1-68B0-46D0-8BF0-D5F1B5D3C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33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7610-3B0B-4434-B02A-374A4F8F691B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99A1-68B0-46D0-8BF0-D5F1B5D3C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40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7610-3B0B-4434-B02A-374A4F8F691B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99A1-68B0-46D0-8BF0-D5F1B5D3C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87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7610-3B0B-4434-B02A-374A4F8F691B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99A1-68B0-46D0-8BF0-D5F1B5D3C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68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7610-3B0B-4434-B02A-374A4F8F691B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99A1-68B0-46D0-8BF0-D5F1B5D3C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79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7610-3B0B-4434-B02A-374A4F8F691B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99A1-68B0-46D0-8BF0-D5F1B5D3C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21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7610-3B0B-4434-B02A-374A4F8F691B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99A1-68B0-46D0-8BF0-D5F1B5D3C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85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B7610-3B0B-4434-B02A-374A4F8F691B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99A1-68B0-46D0-8BF0-D5F1B5D3CE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57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AC58FFAF-A3DF-4DAE-AF12-91604901060F}"/>
              </a:ext>
            </a:extLst>
          </p:cNvPr>
          <p:cNvSpPr/>
          <p:nvPr/>
        </p:nvSpPr>
        <p:spPr>
          <a:xfrm>
            <a:off x="6016056" y="5412226"/>
            <a:ext cx="5224752" cy="13580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0DC5D1F-208B-419D-8435-B9C34D410615}"/>
              </a:ext>
            </a:extLst>
          </p:cNvPr>
          <p:cNvSpPr/>
          <p:nvPr/>
        </p:nvSpPr>
        <p:spPr>
          <a:xfrm>
            <a:off x="998686" y="5412226"/>
            <a:ext cx="4978438" cy="13580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929" y="993885"/>
            <a:ext cx="515112" cy="51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308" y="925710"/>
            <a:ext cx="515111" cy="51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418" y="906999"/>
            <a:ext cx="515112" cy="51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1"/>
          <a:stretch>
            <a:fillRect/>
          </a:stretch>
        </p:blipFill>
        <p:spPr bwMode="auto">
          <a:xfrm>
            <a:off x="6178062" y="5410428"/>
            <a:ext cx="515111" cy="51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997" y="925711"/>
            <a:ext cx="515112" cy="51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686" y="925712"/>
            <a:ext cx="515112" cy="51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5" r="6839"/>
          <a:stretch>
            <a:fillRect/>
          </a:stretch>
        </p:blipFill>
        <p:spPr bwMode="auto">
          <a:xfrm>
            <a:off x="998686" y="5431365"/>
            <a:ext cx="515111" cy="51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30" y="3368338"/>
            <a:ext cx="515111" cy="51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8"/>
          <a:stretch>
            <a:fillRect/>
          </a:stretch>
        </p:blipFill>
        <p:spPr bwMode="auto">
          <a:xfrm>
            <a:off x="1075246" y="3215066"/>
            <a:ext cx="515112" cy="51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BC665597-7E40-46A5-859A-727709FC5410}"/>
              </a:ext>
            </a:extLst>
          </p:cNvPr>
          <p:cNvSpPr/>
          <p:nvPr/>
        </p:nvSpPr>
        <p:spPr>
          <a:xfrm>
            <a:off x="998687" y="3177269"/>
            <a:ext cx="2017279" cy="2201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4D5B2DF0-02F4-4DB5-AB07-8E4E6E1FA06A}"/>
              </a:ext>
            </a:extLst>
          </p:cNvPr>
          <p:cNvSpPr/>
          <p:nvPr/>
        </p:nvSpPr>
        <p:spPr>
          <a:xfrm>
            <a:off x="3054898" y="933692"/>
            <a:ext cx="2017279" cy="44454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890A8F09-A7C9-4544-B7CF-2252CA27E366}"/>
              </a:ext>
            </a:extLst>
          </p:cNvPr>
          <p:cNvSpPr/>
          <p:nvPr/>
        </p:nvSpPr>
        <p:spPr>
          <a:xfrm>
            <a:off x="5111109" y="933692"/>
            <a:ext cx="2017279" cy="44454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DAC66CB2-77FF-44DF-BADC-3C25543F2E61}"/>
              </a:ext>
            </a:extLst>
          </p:cNvPr>
          <p:cNvSpPr/>
          <p:nvPr/>
        </p:nvSpPr>
        <p:spPr>
          <a:xfrm>
            <a:off x="7167320" y="3368338"/>
            <a:ext cx="2017279" cy="20108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9858E85E-FC55-4E65-BB21-AD1D4CE29D53}"/>
              </a:ext>
            </a:extLst>
          </p:cNvPr>
          <p:cNvSpPr/>
          <p:nvPr/>
        </p:nvSpPr>
        <p:spPr>
          <a:xfrm>
            <a:off x="9223529" y="933692"/>
            <a:ext cx="2017279" cy="44454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698F2FA7-DFBB-4CEE-9778-21A781A91D06}"/>
              </a:ext>
            </a:extLst>
          </p:cNvPr>
          <p:cNvSpPr/>
          <p:nvPr/>
        </p:nvSpPr>
        <p:spPr>
          <a:xfrm>
            <a:off x="1000961" y="933692"/>
            <a:ext cx="2017279" cy="2209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03DAF564-43B7-4BFE-BCD3-510F910F2CF6}"/>
              </a:ext>
            </a:extLst>
          </p:cNvPr>
          <p:cNvSpPr/>
          <p:nvPr/>
        </p:nvSpPr>
        <p:spPr>
          <a:xfrm>
            <a:off x="7169594" y="933692"/>
            <a:ext cx="2015005" cy="24048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3941605-4B5A-4085-A756-9D80AF7F8DC2}"/>
              </a:ext>
            </a:extLst>
          </p:cNvPr>
          <p:cNvSpPr txBox="1"/>
          <p:nvPr/>
        </p:nvSpPr>
        <p:spPr>
          <a:xfrm>
            <a:off x="1513797" y="1034570"/>
            <a:ext cx="1437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Parceiros Chave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E6D3408-3FE2-4985-84C4-864A1BFEF592}"/>
              </a:ext>
            </a:extLst>
          </p:cNvPr>
          <p:cNvSpPr txBox="1"/>
          <p:nvPr/>
        </p:nvSpPr>
        <p:spPr>
          <a:xfrm>
            <a:off x="1543365" y="3288725"/>
            <a:ext cx="1437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Recursos Chave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56E21AD1-BD9D-4700-90DA-A6176740BCEF}"/>
              </a:ext>
            </a:extLst>
          </p:cNvPr>
          <p:cNvSpPr txBox="1"/>
          <p:nvPr/>
        </p:nvSpPr>
        <p:spPr>
          <a:xfrm>
            <a:off x="1586581" y="5518872"/>
            <a:ext cx="1789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Estrutura de </a:t>
            </a:r>
            <a:r>
              <a:rPr lang="pt-BR" sz="1400" dirty="0" smtClean="0"/>
              <a:t>Custos</a:t>
            </a:r>
            <a:endParaRPr lang="pt-BR" sz="1400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B227A528-924C-4ABF-833B-06F9FC817A81}"/>
              </a:ext>
            </a:extLst>
          </p:cNvPr>
          <p:cNvSpPr txBox="1"/>
          <p:nvPr/>
        </p:nvSpPr>
        <p:spPr>
          <a:xfrm>
            <a:off x="6638537" y="5521145"/>
            <a:ext cx="1789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Fontes de receitas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89E6216A-BC07-4FD9-A954-CBF6F9E7797E}"/>
              </a:ext>
            </a:extLst>
          </p:cNvPr>
          <p:cNvSpPr txBox="1"/>
          <p:nvPr/>
        </p:nvSpPr>
        <p:spPr>
          <a:xfrm>
            <a:off x="3522294" y="1023195"/>
            <a:ext cx="1437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Atividades Chave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E454C51C-F8BF-4890-803D-DF582DB09900}"/>
              </a:ext>
            </a:extLst>
          </p:cNvPr>
          <p:cNvSpPr txBox="1"/>
          <p:nvPr/>
        </p:nvSpPr>
        <p:spPr>
          <a:xfrm>
            <a:off x="5639971" y="1039115"/>
            <a:ext cx="152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Propostas de valor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D8EF8529-1948-49CE-B06C-2BF8B5D686EF}"/>
              </a:ext>
            </a:extLst>
          </p:cNvPr>
          <p:cNvSpPr txBox="1"/>
          <p:nvPr/>
        </p:nvSpPr>
        <p:spPr>
          <a:xfrm>
            <a:off x="7841823" y="3527556"/>
            <a:ext cx="1789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Canais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FB7BA617-18A3-4625-A010-D47484716CBB}"/>
              </a:ext>
            </a:extLst>
          </p:cNvPr>
          <p:cNvSpPr txBox="1"/>
          <p:nvPr/>
        </p:nvSpPr>
        <p:spPr>
          <a:xfrm>
            <a:off x="7625730" y="1018640"/>
            <a:ext cx="1558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Relacionamento com o cliente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6545D2E8-723E-4B73-818D-8E03778B917F}"/>
              </a:ext>
            </a:extLst>
          </p:cNvPr>
          <p:cNvSpPr txBox="1"/>
          <p:nvPr/>
        </p:nvSpPr>
        <p:spPr>
          <a:xfrm>
            <a:off x="9702466" y="979970"/>
            <a:ext cx="1558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Seguimentos de clientes e </a:t>
            </a:r>
          </a:p>
          <a:p>
            <a:r>
              <a:rPr lang="pt-BR" sz="1400" dirty="0"/>
              <a:t>Setores Econômicos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7F32BA5E-E72C-4FAE-BB61-C9F1641F98E5}"/>
              </a:ext>
            </a:extLst>
          </p:cNvPr>
          <p:cNvSpPr txBox="1"/>
          <p:nvPr/>
        </p:nvSpPr>
        <p:spPr>
          <a:xfrm>
            <a:off x="2153067" y="128391"/>
            <a:ext cx="8498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Projeto</a:t>
            </a:r>
            <a:r>
              <a:rPr lang="pt-BR" b="1" dirty="0" smtClean="0"/>
              <a:t>:</a:t>
            </a:r>
          </a:p>
          <a:p>
            <a:r>
              <a:rPr lang="pt-BR" b="1" smtClean="0"/>
              <a:t>Empresa/ICT</a:t>
            </a:r>
            <a:r>
              <a:rPr lang="pt-BR" b="1" dirty="0" smtClean="0"/>
              <a:t>:</a:t>
            </a:r>
            <a:endParaRPr lang="pt-BR" b="1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91" y="128391"/>
            <a:ext cx="1471031" cy="66152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06" y="128391"/>
            <a:ext cx="1232925" cy="73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72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Angela</dc:creator>
  <cp:lastModifiedBy>Angela</cp:lastModifiedBy>
  <cp:revision>6</cp:revision>
  <dcterms:created xsi:type="dcterms:W3CDTF">2020-09-28T16:46:33Z</dcterms:created>
  <dcterms:modified xsi:type="dcterms:W3CDTF">2020-09-28T18:27:12Z</dcterms:modified>
</cp:coreProperties>
</file>